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jpeg" Type="http://schemas.openxmlformats.org/officeDocument/2006/relationships/image"/><Relationship Id="rId12" Target="../media/image11.jpe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jpe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jpeg" Type="http://schemas.openxmlformats.org/officeDocument/2006/relationships/image"/><Relationship Id="rId9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E7AA51">
                <a:alpha val="100000"/>
              </a:srgbClr>
            </a:gs>
            <a:gs pos="25000">
              <a:srgbClr val="FFE499">
                <a:alpha val="100000"/>
              </a:srgbClr>
            </a:gs>
            <a:gs pos="50000">
              <a:srgbClr val="8D5A1B">
                <a:alpha val="100000"/>
              </a:srgbClr>
            </a:gs>
            <a:gs pos="75000">
              <a:srgbClr val="E7AA51">
                <a:alpha val="100000"/>
              </a:srgbClr>
            </a:gs>
            <a:gs pos="100000">
              <a:srgbClr val="AC703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051965" y="0"/>
            <a:ext cx="10287000" cy="1028700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57000"/>
              </a:blip>
              <a:stretch>
                <a:fillRect l="0" t="0" r="-6382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6997248" y="316043"/>
            <a:ext cx="5372747" cy="2752048"/>
          </a:xfrm>
          <a:custGeom>
            <a:avLst/>
            <a:gdLst/>
            <a:ahLst/>
            <a:cxnLst/>
            <a:rect r="r" b="b" t="t" l="l"/>
            <a:pathLst>
              <a:path h="2752048" w="5372747">
                <a:moveTo>
                  <a:pt x="0" y="0"/>
                </a:moveTo>
                <a:lnTo>
                  <a:pt x="5372747" y="0"/>
                </a:lnTo>
                <a:lnTo>
                  <a:pt x="5372747" y="2752048"/>
                </a:lnTo>
                <a:lnTo>
                  <a:pt x="0" y="275204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775" r="-1356" b="-18141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851509" y="3523309"/>
            <a:ext cx="3443911" cy="2295380"/>
          </a:xfrm>
          <a:custGeom>
            <a:avLst/>
            <a:gdLst/>
            <a:ahLst/>
            <a:cxnLst/>
            <a:rect r="r" b="b" t="t" l="l"/>
            <a:pathLst>
              <a:path h="2295380" w="3443911">
                <a:moveTo>
                  <a:pt x="0" y="0"/>
                </a:moveTo>
                <a:lnTo>
                  <a:pt x="3443911" y="0"/>
                </a:lnTo>
                <a:lnTo>
                  <a:pt x="3443911" y="2295380"/>
                </a:lnTo>
                <a:lnTo>
                  <a:pt x="0" y="22953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8356199" y="3523309"/>
            <a:ext cx="2680564" cy="2295380"/>
          </a:xfrm>
          <a:custGeom>
            <a:avLst/>
            <a:gdLst/>
            <a:ahLst/>
            <a:cxnLst/>
            <a:rect r="r" b="b" t="t" l="l"/>
            <a:pathLst>
              <a:path h="2295380" w="2680564">
                <a:moveTo>
                  <a:pt x="0" y="0"/>
                </a:moveTo>
                <a:lnTo>
                  <a:pt x="2680563" y="0"/>
                </a:lnTo>
                <a:lnTo>
                  <a:pt x="2680563" y="2295380"/>
                </a:lnTo>
                <a:lnTo>
                  <a:pt x="0" y="22953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057" t="-23610" r="-12816" b="-21050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1322512" y="3538437"/>
            <a:ext cx="2330715" cy="2330715"/>
          </a:xfrm>
          <a:custGeom>
            <a:avLst/>
            <a:gdLst/>
            <a:ahLst/>
            <a:cxnLst/>
            <a:rect r="r" b="b" t="t" l="l"/>
            <a:pathLst>
              <a:path h="2330715" w="2330715">
                <a:moveTo>
                  <a:pt x="0" y="0"/>
                </a:moveTo>
                <a:lnTo>
                  <a:pt x="2330715" y="0"/>
                </a:lnTo>
                <a:lnTo>
                  <a:pt x="2330715" y="2330715"/>
                </a:lnTo>
                <a:lnTo>
                  <a:pt x="0" y="233071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2487870" y="6555177"/>
            <a:ext cx="3136178" cy="2390127"/>
          </a:xfrm>
          <a:custGeom>
            <a:avLst/>
            <a:gdLst/>
            <a:ahLst/>
            <a:cxnLst/>
            <a:rect r="r" b="b" t="t" l="l"/>
            <a:pathLst>
              <a:path h="2390127" w="3136178">
                <a:moveTo>
                  <a:pt x="0" y="0"/>
                </a:moveTo>
                <a:lnTo>
                  <a:pt x="3136178" y="0"/>
                </a:lnTo>
                <a:lnTo>
                  <a:pt x="3136178" y="2390127"/>
                </a:lnTo>
                <a:lnTo>
                  <a:pt x="0" y="239012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8086" t="-16941" r="-4920" b="-15313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14202812" y="3462796"/>
            <a:ext cx="2406356" cy="2406356"/>
          </a:xfrm>
          <a:custGeom>
            <a:avLst/>
            <a:gdLst/>
            <a:ahLst/>
            <a:cxnLst/>
            <a:rect r="r" b="b" t="t" l="l"/>
            <a:pathLst>
              <a:path h="2406356" w="2406356">
                <a:moveTo>
                  <a:pt x="0" y="0"/>
                </a:moveTo>
                <a:lnTo>
                  <a:pt x="2406355" y="0"/>
                </a:lnTo>
                <a:lnTo>
                  <a:pt x="2406355" y="2406356"/>
                </a:lnTo>
                <a:lnTo>
                  <a:pt x="0" y="240635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5713125" y="6511517"/>
            <a:ext cx="2451373" cy="2433788"/>
          </a:xfrm>
          <a:custGeom>
            <a:avLst/>
            <a:gdLst/>
            <a:ahLst/>
            <a:cxnLst/>
            <a:rect r="r" b="b" t="t" l="l"/>
            <a:pathLst>
              <a:path h="2433788" w="2451373">
                <a:moveTo>
                  <a:pt x="0" y="0"/>
                </a:moveTo>
                <a:lnTo>
                  <a:pt x="2451373" y="0"/>
                </a:lnTo>
                <a:lnTo>
                  <a:pt x="2451373" y="2433787"/>
                </a:lnTo>
                <a:lnTo>
                  <a:pt x="0" y="243378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4647970" y="3523309"/>
            <a:ext cx="3424996" cy="2295380"/>
          </a:xfrm>
          <a:custGeom>
            <a:avLst/>
            <a:gdLst/>
            <a:ahLst/>
            <a:cxnLst/>
            <a:rect r="r" b="b" t="t" l="l"/>
            <a:pathLst>
              <a:path h="2295380" w="3424996">
                <a:moveTo>
                  <a:pt x="0" y="0"/>
                </a:moveTo>
                <a:lnTo>
                  <a:pt x="3424996" y="0"/>
                </a:lnTo>
                <a:lnTo>
                  <a:pt x="3424996" y="2295380"/>
                </a:lnTo>
                <a:lnTo>
                  <a:pt x="0" y="229538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16218" t="-38613" r="-16746" b="-29949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2" id="12"/>
          <p:cNvSpPr/>
          <p:nvPr/>
        </p:nvSpPr>
        <p:spPr>
          <a:xfrm flipH="false" flipV="false" rot="0">
            <a:off x="851509" y="6511517"/>
            <a:ext cx="4067774" cy="1993782"/>
          </a:xfrm>
          <a:custGeom>
            <a:avLst/>
            <a:gdLst/>
            <a:ahLst/>
            <a:cxnLst/>
            <a:rect r="r" b="b" t="t" l="l"/>
            <a:pathLst>
              <a:path h="1993782" w="4067774">
                <a:moveTo>
                  <a:pt x="0" y="0"/>
                </a:moveTo>
                <a:lnTo>
                  <a:pt x="4067774" y="0"/>
                </a:lnTo>
                <a:lnTo>
                  <a:pt x="4067774" y="1993782"/>
                </a:lnTo>
                <a:lnTo>
                  <a:pt x="0" y="199378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12148" t="-75907" r="-11026" b="-75397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3" id="13"/>
          <p:cNvSpPr/>
          <p:nvPr/>
        </p:nvSpPr>
        <p:spPr>
          <a:xfrm flipH="false" flipV="false" rot="0">
            <a:off x="8955073" y="6511517"/>
            <a:ext cx="2944710" cy="2529091"/>
          </a:xfrm>
          <a:custGeom>
            <a:avLst/>
            <a:gdLst/>
            <a:ahLst/>
            <a:cxnLst/>
            <a:rect r="r" b="b" t="t" l="l"/>
            <a:pathLst>
              <a:path h="2529091" w="2944710">
                <a:moveTo>
                  <a:pt x="0" y="0"/>
                </a:moveTo>
                <a:lnTo>
                  <a:pt x="2944710" y="0"/>
                </a:lnTo>
                <a:lnTo>
                  <a:pt x="2944710" y="2529091"/>
                </a:lnTo>
                <a:lnTo>
                  <a:pt x="0" y="252909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5196" t="-12311" r="-5437" b="-16504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DAG5M_zRNSw</dc:identifier>
  <dcterms:modified xsi:type="dcterms:W3CDTF">2011-08-01T06:04:30Z</dcterms:modified>
  <cp:revision>1</cp:revision>
  <dc:title>PHXView Overview</dc:title>
</cp:coreProperties>
</file>